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4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pPr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3114" y="80895"/>
            <a:ext cx="1932167" cy="1591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282" t="-1502" r="91497" b="1502"/>
          <a:stretch/>
        </p:blipFill>
        <p:spPr>
          <a:xfrm>
            <a:off x="358147" y="0"/>
            <a:ext cx="440343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43118" y="241881"/>
            <a:ext cx="589149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«СОШ № 28»  г.Набережные Челны</a:t>
            </a:r>
            <a:endParaRPr lang="ru-RU" sz="2000" b="1" cap="none" spc="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52584" y="1045215"/>
            <a:ext cx="6903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9439" y="2283098"/>
            <a:ext cx="4440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956" y="1"/>
            <a:ext cx="1954487" cy="178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064477" y="939115"/>
            <a:ext cx="63019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135-летию со дня рождения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великого татарского поэта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Тукая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6493" y="1915998"/>
            <a:ext cx="3128242" cy="22029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9070" y="4366055"/>
            <a:ext cx="3188044" cy="2150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4020065" y="1919416"/>
            <a:ext cx="472028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В апреле мы празднуем день рождения любимого татарского поэта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Тукая. Книги Тукая учат детей красоте родного края, доброте, призывают быть милосердным, справедливым и смелым. Поэтом созданы сотни стихотворений, 9 поэм, десятки публицистических статей. Произведения Тукая вот уже более ста лет находят своего читателя, несмотря на возраст и национальность.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47438" y="1754661"/>
            <a:ext cx="3080950" cy="2751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https://sun9-27.userapi.com/impg/e1ATOiTx55n9TdmMp696zheJWxUNv5R59ErF0w/lOnuNbgrGyU.jpg?size=1280x958&amp;quality=96&amp;sign=815ed2cdcecfecee2ac061d59bee97b1&amp;type=album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55677" y="4580238"/>
            <a:ext cx="3146854" cy="2121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 descr="E:\1 класс 13.01.2021\19.02.2021\апрель\IMG-20210422-WA001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8559" y="4819135"/>
            <a:ext cx="4628836" cy="1919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750650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78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13</cp:revision>
  <dcterms:created xsi:type="dcterms:W3CDTF">2021-02-02T07:45:57Z</dcterms:created>
  <dcterms:modified xsi:type="dcterms:W3CDTF">2021-04-22T17:46:02Z</dcterms:modified>
</cp:coreProperties>
</file>